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7"/>
  </p:notesMasterIdLst>
  <p:sldIdLst>
    <p:sldId id="256" r:id="rId3"/>
    <p:sldId id="259" r:id="rId4"/>
    <p:sldId id="261" r:id="rId5"/>
    <p:sldId id="260" r:id="rId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5">
          <p15:clr>
            <a:srgbClr val="A4A3A4"/>
          </p15:clr>
        </p15:guide>
        <p15:guide id="2" orient="horz" pos="3252">
          <p15:clr>
            <a:srgbClr val="A4A3A4"/>
          </p15:clr>
        </p15:guide>
        <p15:guide id="3" orient="horz" pos="771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1278">
          <p15:clr>
            <a:srgbClr val="A4A3A4"/>
          </p15:clr>
        </p15:guide>
        <p15:guide id="6" orient="horz" pos="2387">
          <p15:clr>
            <a:srgbClr val="A4A3A4"/>
          </p15:clr>
        </p15:guide>
        <p15:guide id="7" orient="horz" pos="3922">
          <p15:clr>
            <a:srgbClr val="A4A3A4"/>
          </p15:clr>
        </p15:guide>
        <p15:guide id="8" orient="horz" pos="1071">
          <p15:clr>
            <a:srgbClr val="A4A3A4"/>
          </p15:clr>
        </p15:guide>
        <p15:guide id="9" orient="horz" pos="1162">
          <p15:clr>
            <a:srgbClr val="A4A3A4"/>
          </p15:clr>
        </p15:guide>
        <p15:guide id="10" pos="3474">
          <p15:clr>
            <a:srgbClr val="A4A3A4"/>
          </p15:clr>
        </p15:guide>
        <p15:guide id="11" pos="5396">
          <p15:clr>
            <a:srgbClr val="A4A3A4"/>
          </p15:clr>
        </p15:guide>
        <p15:guide id="12" pos="539">
          <p15:clr>
            <a:srgbClr val="A4A3A4"/>
          </p15:clr>
        </p15:guide>
        <p15:guide id="13" pos="5225">
          <p15:clr>
            <a:srgbClr val="A4A3A4"/>
          </p15:clr>
        </p15:guide>
        <p15:guide id="14" pos="3324">
          <p15:clr>
            <a:srgbClr val="A4A3A4"/>
          </p15:clr>
        </p15:guide>
        <p15:guide id="15" pos="374">
          <p15:clr>
            <a:srgbClr val="A4A3A4"/>
          </p15:clr>
        </p15:guide>
        <p15:guide id="16" pos="2303">
          <p15:clr>
            <a:srgbClr val="A4A3A4"/>
          </p15:clr>
        </p15:guide>
        <p15:guide id="17" pos="2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322" autoAdjust="0"/>
  </p:normalViewPr>
  <p:slideViewPr>
    <p:cSldViewPr showGuides="1">
      <p:cViewPr varScale="1">
        <p:scale>
          <a:sx n="122" d="100"/>
          <a:sy n="122" d="100"/>
        </p:scale>
        <p:origin x="906" y="108"/>
      </p:cViewPr>
      <p:guideLst>
        <p:guide orient="horz" pos="3505"/>
        <p:guide orient="horz" pos="3252"/>
        <p:guide orient="horz" pos="771"/>
        <p:guide orient="horz" pos="164"/>
        <p:guide orient="horz" pos="1278"/>
        <p:guide orient="horz" pos="2387"/>
        <p:guide orient="horz" pos="3922"/>
        <p:guide orient="horz" pos="1071"/>
        <p:guide orient="horz" pos="1162"/>
        <p:guide pos="3474"/>
        <p:guide pos="5396"/>
        <p:guide pos="539"/>
        <p:guide pos="5225"/>
        <p:guide pos="3324"/>
        <p:guide pos="374"/>
        <p:guide pos="2303"/>
        <p:guide pos="24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226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515EF-21D0-4831-955F-3A8E42BE88DC}" type="datetimeFigureOut">
              <a:rPr lang="de-CH" smtClean="0"/>
              <a:pPr/>
              <a:t>12.08.2020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563C-F6A4-4776-B5C3-7A051607615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070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583200" y="1692000"/>
            <a:ext cx="7977600" cy="386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Textmasterformate </a:t>
            </a:r>
            <a:br>
              <a:rPr lang="de-DE" dirty="0" smtClean="0"/>
            </a:br>
            <a:r>
              <a:rPr lang="de-DE" dirty="0" smtClean="0"/>
              <a:t>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 smtClean="0"/>
              <a:t>Durch klicken Untertitel hinzufügen</a:t>
            </a:r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583200" y="1692000"/>
            <a:ext cx="7977600" cy="38664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3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Textmasterformate </a:t>
            </a:r>
            <a:br>
              <a:rPr lang="de-DE" dirty="0" smtClean="0"/>
            </a:br>
            <a:r>
              <a:rPr lang="de-DE" dirty="0" smtClean="0"/>
              <a:t>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 smtClean="0"/>
              <a:t>Durch klicken Untertitel hinzufügen</a:t>
            </a:r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4. Juni 2013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 smtClean="0"/>
              <a:t>Der Titel 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Untertitel</a:t>
            </a:r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58000" y="1778400"/>
            <a:ext cx="80028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Text</a:t>
            </a:r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4. Juni 2013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 smtClean="0"/>
              <a:t>Der Titel </a:t>
            </a:r>
            <a:endParaRPr lang="de-CH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Untertitel</a:t>
            </a:r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4"/>
            <a:ext cx="4680000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08000" y="1778400"/>
            <a:ext cx="305815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Text</a:t>
            </a:r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4. Juni 2013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 smtClean="0"/>
              <a:t>Der Titel </a:t>
            </a:r>
            <a:endParaRPr lang="de-CH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Untertitel</a:t>
            </a:r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93725" y="1844674"/>
            <a:ext cx="3062288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883024" y="1778400"/>
            <a:ext cx="4411663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Text</a:t>
            </a:r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4. Juni 2013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Untertitel</a:t>
            </a:r>
            <a:endParaRPr lang="de-CH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 smtClean="0"/>
              <a:t>Der Titel </a:t>
            </a:r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6"/>
            <a:ext cx="7981950" cy="3719512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_refbejuso_defr_rgb_300d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000"/>
            <a:ext cx="1819656" cy="16398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7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 dirty="0" smtClean="0"/>
              <a:t>4. Juni 2013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00000" y="6057312"/>
            <a:ext cx="540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CH" dirty="0" smtClean="0"/>
              <a:t>Reformierte Kirchen Bern-Jura-Solothurn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584200" y="0"/>
            <a:ext cx="798195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3" r:id="rId2"/>
    <p:sldLayoutId id="2147483656" r:id="rId3"/>
    <p:sldLayoutId id="214748365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lex.sites.be.ch/frontend/annex_document_dictionaries/6197" TargetMode="External"/><Relationship Id="rId2" Type="http://schemas.openxmlformats.org/officeDocument/2006/relationships/hyperlink" Target="https://www.belex.sites.be.ch/frontend/versions/1081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refbejuso.ch/fileadmin/user_upload/Downloads/KES_KIS/KIS/I-A-3_Archivweisung_170401.pdf" TargetMode="External"/><Relationship Id="rId4" Type="http://schemas.openxmlformats.org/officeDocument/2006/relationships/hyperlink" Target="https://www.refbejuso.ch/publikationen/faq-rech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ost-ceco.ch/cms/de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bejuso.ch/fileadmin/user_upload/Downloads/KES_KIS/KIS/I-A-3_Archivweisung_170401.pdf" TargetMode="External"/><Relationship Id="rId2" Type="http://schemas.openxmlformats.org/officeDocument/2006/relationships/hyperlink" Target="http://www.refbejuso.ch/publikationen/faq-rech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 smtClean="0"/>
              <a:t>Archivierung in Kirchgemeinden</a:t>
            </a:r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 smtClean="0"/>
              <a:t>Sekretariats-Forum 2020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 smtClean="0"/>
              <a:t>Wichtige Links</a:t>
            </a:r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u="sng" dirty="0" smtClean="0"/>
              <a:t>Gemeinderechtliche Grundlagen</a:t>
            </a:r>
          </a:p>
          <a:p>
            <a:endParaRPr lang="de-CH" u="sng" dirty="0" smtClean="0"/>
          </a:p>
          <a:p>
            <a:r>
              <a:rPr lang="de-CH" dirty="0"/>
              <a:t>Direktionsverordnung über die Verwaltung und Archivierung der Unterlagen von öffentlich-rechtlichen Körperschaften nach Gemeindegesetz</a:t>
            </a:r>
          </a:p>
          <a:p>
            <a:r>
              <a:rPr lang="de-CH" u="sng" dirty="0">
                <a:hlinkClick r:id="rId2"/>
              </a:rPr>
              <a:t>https://www.belex.sites.be.ch/frontend/versions/1081</a:t>
            </a:r>
            <a:r>
              <a:rPr lang="de-CH" dirty="0"/>
              <a:t> </a:t>
            </a:r>
          </a:p>
          <a:p>
            <a:r>
              <a:rPr lang="de-CH" dirty="0"/>
              <a:t> </a:t>
            </a:r>
          </a:p>
          <a:p>
            <a:r>
              <a:rPr lang="de-CH" dirty="0"/>
              <a:t>Anhang 3 – für Kirchgemeinden</a:t>
            </a:r>
          </a:p>
          <a:p>
            <a:r>
              <a:rPr lang="de-CH" u="sng" dirty="0">
                <a:hlinkClick r:id="rId3"/>
              </a:rPr>
              <a:t>https://www.belex.sites.be.ch/frontend/annex_document_dictionaries/6197</a:t>
            </a:r>
            <a:r>
              <a:rPr lang="de-CH" dirty="0"/>
              <a:t> </a:t>
            </a:r>
          </a:p>
          <a:p>
            <a:endParaRPr lang="de-CH" u="sng" dirty="0"/>
          </a:p>
          <a:p>
            <a:endParaRPr lang="de-CH" u="sng" dirty="0" smtClean="0"/>
          </a:p>
          <a:p>
            <a:endParaRPr lang="de-CH" u="sng" dirty="0"/>
          </a:p>
          <a:p>
            <a:endParaRPr lang="de-CH" u="sng" dirty="0" smtClean="0"/>
          </a:p>
          <a:p>
            <a:endParaRPr lang="de-CH" u="sng" dirty="0"/>
          </a:p>
          <a:p>
            <a:endParaRPr lang="de-CH" u="sng" dirty="0" smtClean="0"/>
          </a:p>
          <a:p>
            <a:r>
              <a:rPr lang="de-CH" u="sng" dirty="0" smtClean="0"/>
              <a:t>Link </a:t>
            </a:r>
            <a:r>
              <a:rPr lang="de-CH" u="sng" dirty="0"/>
              <a:t>FAQs Recht Refbejuso</a:t>
            </a:r>
            <a:endParaRPr lang="de-CH" dirty="0"/>
          </a:p>
          <a:p>
            <a:r>
              <a:rPr lang="de-CH" b="1" dirty="0"/>
              <a:t> </a:t>
            </a:r>
          </a:p>
          <a:p>
            <a:r>
              <a:rPr lang="de-CH" u="sng" dirty="0">
                <a:hlinkClick r:id="rId4"/>
              </a:rPr>
              <a:t>https://www.refbejuso.ch/publikationen/faq-recht/</a:t>
            </a:r>
            <a:r>
              <a:rPr lang="de-CH" dirty="0"/>
              <a:t> (Stichwort Archivierung)</a:t>
            </a:r>
          </a:p>
          <a:p>
            <a:r>
              <a:rPr lang="de-CH" dirty="0"/>
              <a:t> </a:t>
            </a:r>
          </a:p>
          <a:p>
            <a:r>
              <a:rPr lang="de-CH" dirty="0"/>
              <a:t> </a:t>
            </a:r>
          </a:p>
          <a:p>
            <a:r>
              <a:rPr lang="de-CH" u="sng" dirty="0"/>
              <a:t>Link Archivweisung Refbejuso</a:t>
            </a:r>
            <a:endParaRPr lang="de-CH" dirty="0"/>
          </a:p>
          <a:p>
            <a:r>
              <a:rPr lang="de-CH" dirty="0"/>
              <a:t> </a:t>
            </a:r>
          </a:p>
          <a:p>
            <a:r>
              <a:rPr lang="de-CH" u="sng" dirty="0">
                <a:hlinkClick r:id="rId5"/>
              </a:rPr>
              <a:t>https://www.refbejuso.ch/fileadmin/user_upload/Downloads/KES_KIS/KIS/I-A-3_Archivweisung_170401.pdf</a:t>
            </a:r>
            <a:r>
              <a:rPr lang="de-CH" dirty="0"/>
              <a:t> </a:t>
            </a:r>
          </a:p>
          <a:p>
            <a:r>
              <a:rPr lang="de-CH" dirty="0"/>
              <a:t> </a:t>
            </a:r>
          </a:p>
          <a:p>
            <a:r>
              <a:rPr lang="de-CH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 smtClean="0"/>
              <a:t>Koordinationsstelle für die dauerhafte Archivierung elektronischer Unterlagen (KOST)</a:t>
            </a:r>
          </a:p>
          <a:p>
            <a:r>
              <a:rPr lang="de-CH" dirty="0">
                <a:hlinkClick r:id="rId2"/>
              </a:rPr>
              <a:t>https://</a:t>
            </a:r>
            <a:r>
              <a:rPr lang="de-CH" dirty="0" smtClean="0">
                <a:hlinkClick r:id="rId2"/>
              </a:rPr>
              <a:t>kost-ceco.ch/cms/de.html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132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4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u="sng" dirty="0" smtClean="0"/>
              <a:t>Kirchenrechtliche Grundlagen</a:t>
            </a:r>
          </a:p>
          <a:p>
            <a:endParaRPr lang="de-CH" u="sng" dirty="0" smtClean="0"/>
          </a:p>
          <a:p>
            <a:r>
              <a:rPr lang="de-CH" u="sng" dirty="0" smtClean="0"/>
              <a:t>Link </a:t>
            </a:r>
            <a:r>
              <a:rPr lang="de-CH" u="sng" dirty="0"/>
              <a:t>FAQs Recht </a:t>
            </a:r>
            <a:r>
              <a:rPr lang="de-CH" u="sng" dirty="0" smtClean="0"/>
              <a:t>Refbejuso</a:t>
            </a:r>
            <a:r>
              <a:rPr lang="de-CH" b="1" dirty="0"/>
              <a:t> </a:t>
            </a:r>
          </a:p>
          <a:p>
            <a:r>
              <a:rPr lang="de-CH" dirty="0">
                <a:hlinkClick r:id="rId2"/>
              </a:rPr>
              <a:t>http://www.refbejuso.ch/publikationen/faq-recht</a:t>
            </a:r>
            <a:r>
              <a:rPr lang="de-CH" dirty="0" smtClean="0">
                <a:hlinkClick r:id="rId2"/>
              </a:rPr>
              <a:t>/</a:t>
            </a:r>
            <a:r>
              <a:rPr lang="de-CH" dirty="0" smtClean="0"/>
              <a:t>  </a:t>
            </a:r>
            <a:r>
              <a:rPr lang="de-CH" dirty="0"/>
              <a:t>(Stichwort Archivierung)</a:t>
            </a:r>
          </a:p>
          <a:p>
            <a:r>
              <a:rPr lang="de-CH" dirty="0"/>
              <a:t> </a:t>
            </a:r>
          </a:p>
          <a:p>
            <a:r>
              <a:rPr lang="de-CH" dirty="0"/>
              <a:t> </a:t>
            </a:r>
          </a:p>
          <a:p>
            <a:r>
              <a:rPr lang="de-CH" u="sng" dirty="0"/>
              <a:t>Link Archivweisung </a:t>
            </a:r>
            <a:r>
              <a:rPr lang="de-CH" u="sng" dirty="0" smtClean="0"/>
              <a:t>Refbejuso</a:t>
            </a:r>
            <a:r>
              <a:rPr lang="de-CH" dirty="0"/>
              <a:t> </a:t>
            </a:r>
          </a:p>
          <a:p>
            <a:r>
              <a:rPr lang="de-CH" u="sng" dirty="0">
                <a:hlinkClick r:id="rId3"/>
              </a:rPr>
              <a:t>https://www.refbejuso.ch/fileadmin/user_upload/Downloads/KES_KIS/KIS/I-A-3_Archivweisung_170401.pdf</a:t>
            </a:r>
            <a:endParaRPr lang="de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f_Kirche_BJS_Master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f Kirche BJS 2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Ref_Kirche_BJS_Master</Template>
  <TotalTime>0</TotalTime>
  <Words>56</Words>
  <Application>Microsoft Office PowerPoint</Application>
  <PresentationFormat>Bildschirmpräsentation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Ref_Kirche_BJS_Master</vt:lpstr>
      <vt:lpstr>Ref Kirche BJS 2</vt:lpstr>
      <vt:lpstr>PowerPoint-Präsentation</vt:lpstr>
      <vt:lpstr>PowerPoint-Präsentation</vt:lpstr>
      <vt:lpstr>PowerPoint-Präsentation</vt:lpstr>
      <vt:lpstr>PowerPoint-Präsentation</vt:lpstr>
    </vt:vector>
  </TitlesOfParts>
  <Company>RefBeJuSo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u_trachsel</dc:creator>
  <cp:lastModifiedBy>Trachsel Ursula</cp:lastModifiedBy>
  <cp:revision>5</cp:revision>
  <cp:lastPrinted>2020-08-12T12:36:26Z</cp:lastPrinted>
  <dcterms:created xsi:type="dcterms:W3CDTF">2013-09-17T07:04:13Z</dcterms:created>
  <dcterms:modified xsi:type="dcterms:W3CDTF">2020-08-12T12:36:39Z</dcterms:modified>
</cp:coreProperties>
</file>